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2" r:id="rId3"/>
    <p:sldId id="261" r:id="rId4"/>
    <p:sldId id="260" r:id="rId5"/>
    <p:sldId id="259" r:id="rId6"/>
    <p:sldId id="258" r:id="rId7"/>
    <p:sldId id="257" r:id="rId8"/>
    <p:sldId id="263" r:id="rId9"/>
    <p:sldId id="264" r:id="rId10"/>
    <p:sldId id="265" r:id="rId11"/>
    <p:sldId id="266" r:id="rId12"/>
    <p:sldId id="267" r:id="rId13"/>
    <p:sldId id="25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9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2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8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4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7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6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8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7BED0-9EB4-4C4E-9346-7CBEA95B9B3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5A032-220F-4452-95E4-0935A04BE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1219200" y="609600"/>
            <a:ext cx="6827517" cy="2438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71825"/>
            <a:ext cx="6238874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icolai-heidlas-loving-lig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8"/>
    </mc:Choice>
    <mc:Fallback>
      <p:transition spd="slow" advTm="78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5"/>
          <a:stretch/>
        </p:blipFill>
        <p:spPr>
          <a:xfrm>
            <a:off x="304800" y="1371600"/>
            <a:ext cx="8534400" cy="46641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225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"/>
    </mc:Choice>
    <mc:Fallback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5"/>
          <a:stretch/>
        </p:blipFill>
        <p:spPr>
          <a:xfrm>
            <a:off x="457200" y="1419517"/>
            <a:ext cx="8382000" cy="4973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277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2"/>
    </mc:Choice>
    <mc:Fallback>
      <p:transition spd="slow" advTm="883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b="15208"/>
          <a:stretch/>
        </p:blipFill>
        <p:spPr>
          <a:xfrm>
            <a:off x="2000250" y="1159329"/>
            <a:ext cx="5143500" cy="52782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909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1"/>
    </mc:Choice>
    <mc:Fallback>
      <p:transition spd="slow" advTm="756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87904"/>
            <a:ext cx="5486400" cy="548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761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0"/>
    </mc:Choice>
    <mc:Fallback>
      <p:transition spd="slow" advTm="103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83747"/>
            <a:ext cx="7848600" cy="52184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528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1"/>
    </mc:Choice>
    <mc:Fallback>
      <p:transition spd="slow" advTm="81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4" y="1314177"/>
            <a:ext cx="7689056" cy="51124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6"/>
    </mc:Choice>
    <mc:Fallback>
      <p:transition spd="slow" advTm="754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/>
          <a:stretch/>
        </p:blipFill>
        <p:spPr>
          <a:xfrm>
            <a:off x="1066800" y="1347310"/>
            <a:ext cx="6934199" cy="5140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3"/>
    </mc:Choice>
    <mc:Fallback>
      <p:transition spd="slow" advTm="833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7" y="1295400"/>
            <a:ext cx="7780933" cy="51734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501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7"/>
    </mc:Choice>
    <mc:Fallback>
      <p:transition spd="slow" advTm="769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896100" cy="5172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470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0"/>
    </mc:Choice>
    <mc:Fallback>
      <p:transition spd="slow" advTm="83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7086600" cy="5314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51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0"/>
    </mc:Choice>
    <mc:Fallback>
      <p:transition spd="slow" advTm="786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59329"/>
            <a:ext cx="8001000" cy="53198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73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4"/>
    </mc:Choice>
    <mc:Fallback>
      <p:transition spd="slow" advTm="801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7432" r="25468" b="8953"/>
          <a:stretch/>
        </p:blipFill>
        <p:spPr>
          <a:xfrm>
            <a:off x="76200" y="152400"/>
            <a:ext cx="2819400" cy="1006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2783"/>
            <a:ext cx="7658100" cy="50918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440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8"/>
    </mc:Choice>
    <mc:Fallback>
      <p:transition spd="slow" advTm="834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0</Words>
  <Application>Microsoft Office PowerPoint</Application>
  <PresentationFormat>On-screen Show (4:3)</PresentationFormat>
  <Paragraphs>0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J. Hankel (Corporate)</dc:creator>
  <cp:lastModifiedBy>Sarah J. Hankel (Corporate)</cp:lastModifiedBy>
  <cp:revision>5</cp:revision>
  <dcterms:created xsi:type="dcterms:W3CDTF">2020-09-15T13:14:13Z</dcterms:created>
  <dcterms:modified xsi:type="dcterms:W3CDTF">2020-09-15T18:00:49Z</dcterms:modified>
</cp:coreProperties>
</file>